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3" r:id="rId8"/>
    <p:sldId id="264" r:id="rId9"/>
    <p:sldId id="266" r:id="rId10"/>
    <p:sldId id="267" r:id="rId11"/>
    <p:sldId id="265" r:id="rId12"/>
    <p:sldId id="276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2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14/04/16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14/04/16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14/04/16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14/04/16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14/04/16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14/04/16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nhadecodigo.com.br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t.slideshare.net/elianecollins/agile-mobile-testing" TargetMode="External"/><Relationship Id="rId4" Type="http://schemas.openxmlformats.org/officeDocument/2006/relationships/hyperlink" Target="http://pt.slideshare.net/elianecollins/scrum-gathering-paris-2013-test-automation-strategy-for-scrum-projects" TargetMode="External"/><Relationship Id="rId5" Type="http://schemas.openxmlformats.org/officeDocument/2006/relationships/hyperlink" Target="http://pt.slideshare.net/elianecollins/apresentao-sobre-teste-gil-no-encontro-de-qualidade-de-manaus-2012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t.slideshare.net/elianecollins/sbqs-2010-processo-de-teste-de-software-para-scrum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http://www.linhadecodigo.com.br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grinder.sourceforge.net/" TargetMode="External"/><Relationship Id="rId3" Type="http://schemas.openxmlformats.org/officeDocument/2006/relationships/hyperlink" Target="http://www.linhadecodigo.com.br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nhadecodigo.com.br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nhadecodigo.com.b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software e </a:t>
            </a:r>
            <a:r>
              <a:rPr lang="en-US" dirty="0" err="1" smtClean="0"/>
              <a:t>Metodologias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608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Ferramentas</a:t>
            </a:r>
            <a:r>
              <a:rPr lang="en-US" dirty="0" smtClean="0"/>
              <a:t> Open Source – </a:t>
            </a:r>
            <a:br>
              <a:rPr lang="en-US" dirty="0" smtClean="0"/>
            </a:br>
            <a:r>
              <a:rPr lang="en-US" dirty="0" smtClean="0"/>
              <a:t>Testes </a:t>
            </a:r>
            <a:r>
              <a:rPr lang="en-US" dirty="0" err="1" smtClean="0"/>
              <a:t>funcionais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5946588"/>
            <a:ext cx="83812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err="1"/>
              <a:t>Disponível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http://www.linhadecodigo.com.br/</a:t>
            </a:r>
            <a:r>
              <a:rPr lang="en-US" dirty="0"/>
              <a:t> </a:t>
            </a:r>
            <a:r>
              <a:rPr lang="en-US" dirty="0" err="1"/>
              <a:t>Autor</a:t>
            </a:r>
            <a:r>
              <a:rPr lang="en-US" dirty="0"/>
              <a:t>: Cristiano </a:t>
            </a:r>
            <a:r>
              <a:rPr lang="en-US" dirty="0" smtClean="0"/>
              <a:t>Caetano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41766" y="49923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81000" y="1699271"/>
            <a:ext cx="76196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Selenium (WEB) - http://</a:t>
            </a:r>
            <a:r>
              <a:rPr lang="en-US" dirty="0" err="1"/>
              <a:t>www.openqa.org</a:t>
            </a:r>
            <a:r>
              <a:rPr lang="en-US" dirty="0"/>
              <a:t>/selenium/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actiWATE</a:t>
            </a:r>
            <a:r>
              <a:rPr lang="en-US" dirty="0"/>
              <a:t> (WEB) - http://</a:t>
            </a:r>
            <a:r>
              <a:rPr lang="en-US" dirty="0" err="1"/>
              <a:t>www.actiwate.com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Marathon (Java Swing) - http://</a:t>
            </a:r>
            <a:r>
              <a:rPr lang="en-US" dirty="0" err="1"/>
              <a:t>www.marathontesting.com</a:t>
            </a:r>
            <a:r>
              <a:rPr lang="en-US" dirty="0"/>
              <a:t>/marathon/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Watir</a:t>
            </a:r>
            <a:r>
              <a:rPr lang="en-US" dirty="0"/>
              <a:t> (WEB) - http://</a:t>
            </a:r>
            <a:r>
              <a:rPr lang="en-US" dirty="0" err="1"/>
              <a:t>wtr.rubyforge.org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Canoo</a:t>
            </a:r>
            <a:r>
              <a:rPr lang="en-US" dirty="0"/>
              <a:t> </a:t>
            </a:r>
            <a:r>
              <a:rPr lang="en-US" dirty="0" err="1"/>
              <a:t>WEBTest</a:t>
            </a:r>
            <a:r>
              <a:rPr lang="en-US" dirty="0"/>
              <a:t> (WEB) - http://</a:t>
            </a:r>
            <a:r>
              <a:rPr lang="en-US" dirty="0" err="1"/>
              <a:t>WEBtest.canoo.com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Apodora</a:t>
            </a:r>
            <a:r>
              <a:rPr lang="en-US" dirty="0"/>
              <a:t> (WEB) - http://</a:t>
            </a:r>
            <a:r>
              <a:rPr lang="en-US" dirty="0" err="1"/>
              <a:t>www.apodora.org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Abbot (Java Swing) - http://</a:t>
            </a:r>
            <a:r>
              <a:rPr lang="en-US" dirty="0" err="1"/>
              <a:t>abbot.sourceforge.net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/>
              <a:t>SoapUI</a:t>
            </a:r>
            <a:r>
              <a:rPr lang="en-US" dirty="0"/>
              <a:t> (</a:t>
            </a:r>
            <a:r>
              <a:rPr lang="en-US" dirty="0" err="1"/>
              <a:t>WEBServices</a:t>
            </a:r>
            <a:r>
              <a:rPr lang="en-US" dirty="0"/>
              <a:t>) - http://</a:t>
            </a:r>
            <a:r>
              <a:rPr lang="en-US" dirty="0" err="1"/>
              <a:t>www.soapui.org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SOAPSonar</a:t>
            </a:r>
            <a:r>
              <a:rPr lang="en-US" dirty="0"/>
              <a:t> Personal Edition (</a:t>
            </a:r>
            <a:r>
              <a:rPr lang="en-US" dirty="0" err="1"/>
              <a:t>WEBServices</a:t>
            </a:r>
            <a:r>
              <a:rPr lang="en-US" dirty="0"/>
              <a:t>) - http://</a:t>
            </a:r>
            <a:r>
              <a:rPr lang="en-US" dirty="0" err="1"/>
              <a:t>www.crosschecknet.com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LISA WS-Testing (</a:t>
            </a:r>
            <a:r>
              <a:rPr lang="en-US" dirty="0" err="1"/>
              <a:t>WEBServices</a:t>
            </a:r>
            <a:r>
              <a:rPr lang="en-US" dirty="0"/>
              <a:t>) - http://</a:t>
            </a:r>
            <a:r>
              <a:rPr lang="en-US" dirty="0" err="1"/>
              <a:t>www.itko.com</a:t>
            </a:r>
            <a:r>
              <a:rPr lang="en-US" dirty="0"/>
              <a:t>/site/products/</a:t>
            </a:r>
            <a:r>
              <a:rPr lang="en-US" dirty="0" err="1"/>
              <a:t>lisa</a:t>
            </a:r>
            <a:r>
              <a:rPr lang="en-US" dirty="0"/>
              <a:t>/</a:t>
            </a:r>
            <a:r>
              <a:rPr lang="en-US" dirty="0" err="1"/>
              <a:t>ws_testing.jsp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Squish for KDE (Linux) - http://</a:t>
            </a:r>
            <a:r>
              <a:rPr lang="en-US" dirty="0" err="1"/>
              <a:t>www.froglogic.com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/>
              <a:t>SharpRobo</a:t>
            </a:r>
            <a:r>
              <a:rPr lang="en-US" dirty="0"/>
              <a:t> (</a:t>
            </a:r>
            <a:r>
              <a:rPr lang="en-US" dirty="0" err="1"/>
              <a:t>WinForm</a:t>
            </a:r>
            <a:r>
              <a:rPr lang="en-US" dirty="0"/>
              <a:t> .NET) - http://</a:t>
            </a:r>
            <a:r>
              <a:rPr lang="en-US" dirty="0" err="1"/>
              <a:t>confluence.public.thoughtworks.org</a:t>
            </a:r>
            <a:r>
              <a:rPr lang="en-US" dirty="0"/>
              <a:t>/display/SHRO/</a:t>
            </a:r>
            <a:r>
              <a:rPr lang="en-US" dirty="0" smtClean="0"/>
              <a:t>Home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549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software </a:t>
            </a:r>
            <a:r>
              <a:rPr lang="en-US" dirty="0" err="1" smtClean="0"/>
              <a:t>Modelo</a:t>
            </a:r>
            <a:r>
              <a:rPr lang="en-US" dirty="0" smtClean="0"/>
              <a:t> 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57" y="1738280"/>
            <a:ext cx="8051503" cy="469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9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</a:t>
            </a:r>
            <a:r>
              <a:rPr lang="en-US" dirty="0"/>
              <a:t>. </a:t>
            </a:r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err="1" smtClean="0"/>
              <a:t>unidade</a:t>
            </a:r>
            <a:endParaRPr lang="en-US" dirty="0"/>
          </a:p>
          <a:p>
            <a:pPr lvl="1"/>
            <a:r>
              <a:rPr lang="en-US" dirty="0" smtClean="0"/>
              <a:t> </a:t>
            </a:r>
            <a:r>
              <a:rPr lang="en-US" dirty="0" err="1"/>
              <a:t>Focaliza</a:t>
            </a:r>
            <a:r>
              <a:rPr lang="en-US" dirty="0"/>
              <a:t>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componente</a:t>
            </a:r>
            <a:r>
              <a:rPr lang="en-US" dirty="0"/>
              <a:t> </a:t>
            </a:r>
            <a:r>
              <a:rPr lang="en-US" dirty="0" err="1"/>
              <a:t>individualmente</a:t>
            </a:r>
            <a:r>
              <a:rPr lang="en-US" dirty="0"/>
              <a:t>, </a:t>
            </a:r>
            <a:r>
              <a:rPr lang="en-US" dirty="0" err="1"/>
              <a:t>garantido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 smtClean="0"/>
              <a:t>funciona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Faz</a:t>
            </a:r>
            <a:r>
              <a:rPr lang="en-US" dirty="0" smtClean="0"/>
              <a:t> </a:t>
            </a:r>
            <a:r>
              <a:rPr lang="en-US" dirty="0" err="1"/>
              <a:t>uso</a:t>
            </a:r>
            <a:r>
              <a:rPr lang="en-US" dirty="0"/>
              <a:t> </a:t>
            </a:r>
            <a:r>
              <a:rPr lang="en-US" dirty="0" err="1"/>
              <a:t>intensivo</a:t>
            </a:r>
            <a:r>
              <a:rPr lang="en-US" dirty="0"/>
              <a:t> de </a:t>
            </a:r>
            <a:r>
              <a:rPr lang="en-US" dirty="0" err="1"/>
              <a:t>técnicas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exercitam</a:t>
            </a:r>
            <a:r>
              <a:rPr lang="en-US" dirty="0"/>
              <a:t> </a:t>
            </a:r>
            <a:r>
              <a:rPr lang="en-US" dirty="0" err="1"/>
              <a:t>caminhos</a:t>
            </a:r>
            <a:r>
              <a:rPr lang="en-US" dirty="0"/>
              <a:t> </a:t>
            </a:r>
            <a:r>
              <a:rPr lang="en-US" dirty="0" err="1" smtClean="0"/>
              <a:t>específicos</a:t>
            </a:r>
            <a:r>
              <a:rPr lang="en-US" dirty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/>
              <a:t>estrutura</a:t>
            </a:r>
            <a:r>
              <a:rPr lang="en-US" dirty="0"/>
              <a:t> de </a:t>
            </a:r>
            <a:r>
              <a:rPr lang="en-US" dirty="0" err="1"/>
              <a:t>controle</a:t>
            </a:r>
            <a:r>
              <a:rPr lang="en-US" dirty="0"/>
              <a:t>.</a:t>
            </a:r>
          </a:p>
          <a:p>
            <a:r>
              <a:rPr lang="en-US" dirty="0"/>
              <a:t>2. </a:t>
            </a:r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err="1" smtClean="0"/>
              <a:t>integração</a:t>
            </a:r>
            <a:endParaRPr lang="en-US" dirty="0"/>
          </a:p>
          <a:p>
            <a:pPr lvl="1"/>
            <a:r>
              <a:rPr lang="en-US" dirty="0" smtClean="0"/>
              <a:t> </a:t>
            </a:r>
            <a:r>
              <a:rPr lang="en-US" dirty="0" err="1"/>
              <a:t>Focaliza</a:t>
            </a:r>
            <a:r>
              <a:rPr lang="en-US" dirty="0"/>
              <a:t> o </a:t>
            </a:r>
            <a:r>
              <a:rPr lang="en-US" dirty="0" err="1"/>
              <a:t>pacote</a:t>
            </a:r>
            <a:r>
              <a:rPr lang="en-US" dirty="0"/>
              <a:t> de software </a:t>
            </a:r>
            <a:r>
              <a:rPr lang="en-US" dirty="0" err="1"/>
              <a:t>completo</a:t>
            </a:r>
            <a:r>
              <a:rPr lang="en-US" dirty="0"/>
              <a:t> e </a:t>
            </a:r>
            <a:r>
              <a:rPr lang="en-US" dirty="0" err="1"/>
              <a:t>trata</a:t>
            </a:r>
            <a:r>
              <a:rPr lang="en-US" dirty="0"/>
              <a:t> da </a:t>
            </a:r>
            <a:r>
              <a:rPr lang="en-US" dirty="0" err="1"/>
              <a:t>verificação</a:t>
            </a:r>
            <a:r>
              <a:rPr lang="en-US" dirty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/>
              <a:t>como</a:t>
            </a:r>
            <a:r>
              <a:rPr lang="en-US" dirty="0"/>
              <a:t> um </a:t>
            </a:r>
            <a:r>
              <a:rPr lang="en-US" dirty="0" err="1" smtClean="0"/>
              <a:t>todo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Faz</a:t>
            </a:r>
            <a:r>
              <a:rPr lang="en-US" dirty="0" smtClean="0"/>
              <a:t> </a:t>
            </a:r>
            <a:r>
              <a:rPr lang="en-US" dirty="0" err="1"/>
              <a:t>uso</a:t>
            </a:r>
            <a:r>
              <a:rPr lang="en-US" dirty="0"/>
              <a:t> de </a:t>
            </a:r>
            <a:r>
              <a:rPr lang="en-US" dirty="0" err="1"/>
              <a:t>técnicas</a:t>
            </a:r>
            <a:r>
              <a:rPr lang="en-US" dirty="0"/>
              <a:t> de </a:t>
            </a:r>
            <a:r>
              <a:rPr lang="en-US" dirty="0" err="1"/>
              <a:t>projeto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enfocam</a:t>
            </a:r>
            <a:r>
              <a:rPr lang="en-US" dirty="0"/>
              <a:t> </a:t>
            </a:r>
            <a:r>
              <a:rPr lang="en-US" dirty="0" smtClean="0"/>
              <a:t>as </a:t>
            </a:r>
            <a:r>
              <a:rPr lang="en-US" dirty="0" err="1" smtClean="0"/>
              <a:t>entradas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saídas</a:t>
            </a:r>
            <a:r>
              <a:rPr lang="en-US" dirty="0"/>
              <a:t>, </a:t>
            </a:r>
            <a:r>
              <a:rPr lang="en-US" dirty="0" err="1"/>
              <a:t>além</a:t>
            </a:r>
            <a:r>
              <a:rPr lang="en-US" dirty="0"/>
              <a:t> de </a:t>
            </a:r>
            <a:r>
              <a:rPr lang="en-US" dirty="0" err="1"/>
              <a:t>exercitar</a:t>
            </a:r>
            <a:r>
              <a:rPr lang="en-US" dirty="0"/>
              <a:t> </a:t>
            </a:r>
            <a:r>
              <a:rPr lang="en-US" dirty="0" err="1"/>
              <a:t>caminhos</a:t>
            </a:r>
            <a:r>
              <a:rPr lang="en-US" dirty="0"/>
              <a:t> </a:t>
            </a:r>
            <a:r>
              <a:rPr lang="en-US" dirty="0" err="1"/>
              <a:t>específicos</a:t>
            </a:r>
            <a:r>
              <a:rPr lang="en-US" dirty="0"/>
              <a:t>.</a:t>
            </a:r>
          </a:p>
          <a:p>
            <a:r>
              <a:rPr lang="en-US" dirty="0"/>
              <a:t>3. </a:t>
            </a:r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err="1"/>
              <a:t>validação</a:t>
            </a:r>
            <a:endParaRPr lang="en-US" dirty="0"/>
          </a:p>
          <a:p>
            <a:pPr lvl="1"/>
            <a:r>
              <a:rPr lang="en-US" dirty="0" err="1" smtClean="0"/>
              <a:t>Critérios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avaliação</a:t>
            </a:r>
            <a:r>
              <a:rPr lang="en-US" dirty="0"/>
              <a:t> </a:t>
            </a:r>
            <a:r>
              <a:rPr lang="en-US" dirty="0" err="1"/>
              <a:t>estabelecidos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a </a:t>
            </a:r>
            <a:r>
              <a:rPr lang="en-US" dirty="0" err="1"/>
              <a:t>análise</a:t>
            </a:r>
            <a:r>
              <a:rPr lang="en-US" dirty="0"/>
              <a:t> de </a:t>
            </a:r>
            <a:r>
              <a:rPr lang="en-US" dirty="0" err="1" smtClean="0"/>
              <a:t>requisitos</a:t>
            </a:r>
            <a:r>
              <a:rPr lang="en-US" dirty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/>
              <a:t>avaliados</a:t>
            </a:r>
            <a:r>
              <a:rPr lang="en-US" dirty="0"/>
              <a:t>.</a:t>
            </a:r>
          </a:p>
          <a:p>
            <a:r>
              <a:rPr lang="en-US" dirty="0"/>
              <a:t>4. </a:t>
            </a:r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err="1" smtClean="0"/>
              <a:t>sistema</a:t>
            </a:r>
            <a:endParaRPr lang="en-US" dirty="0"/>
          </a:p>
          <a:p>
            <a:pPr lvl="1"/>
            <a:r>
              <a:rPr lang="en-US" dirty="0" err="1" smtClean="0"/>
              <a:t>Testa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combinação</a:t>
            </a:r>
            <a:r>
              <a:rPr lang="en-US" dirty="0"/>
              <a:t> do software com outros </a:t>
            </a:r>
            <a:r>
              <a:rPr lang="en-US" dirty="0" err="1"/>
              <a:t>elementos</a:t>
            </a:r>
            <a:r>
              <a:rPr lang="en-US" dirty="0"/>
              <a:t> do </a:t>
            </a:r>
            <a:r>
              <a:rPr lang="en-US" dirty="0" err="1" smtClean="0"/>
              <a:t>sistema</a:t>
            </a:r>
            <a:endParaRPr lang="en-US" dirty="0"/>
          </a:p>
          <a:p>
            <a:pPr marL="365760" lvl="1" indent="0">
              <a:buNone/>
            </a:pPr>
            <a:r>
              <a:rPr lang="en-US" dirty="0" smtClean="0"/>
              <a:t>(</a:t>
            </a:r>
            <a:r>
              <a:rPr lang="en-US" dirty="0" err="1"/>
              <a:t>como</a:t>
            </a:r>
            <a:r>
              <a:rPr lang="en-US" dirty="0"/>
              <a:t> hardware, </a:t>
            </a:r>
            <a:r>
              <a:rPr lang="en-US" dirty="0" err="1"/>
              <a:t>pessoal</a:t>
            </a:r>
            <a:r>
              <a:rPr lang="en-US" dirty="0"/>
              <a:t> e </a:t>
            </a:r>
            <a:r>
              <a:rPr lang="en-US" dirty="0" err="1"/>
              <a:t>bancos</a:t>
            </a:r>
            <a:r>
              <a:rPr lang="en-US" dirty="0"/>
              <a:t> de dados</a:t>
            </a:r>
            <a:r>
              <a:rPr lang="en-US" dirty="0" smtClean="0"/>
              <a:t>).</a:t>
            </a:r>
          </a:p>
          <a:p>
            <a:pPr lvl="1"/>
            <a:r>
              <a:rPr lang="en-US" dirty="0" err="1" smtClean="0"/>
              <a:t>Verifica</a:t>
            </a:r>
            <a:r>
              <a:rPr lang="en-US" dirty="0" smtClean="0"/>
              <a:t> </a:t>
            </a:r>
            <a:r>
              <a:rPr lang="en-US" dirty="0"/>
              <a:t>se a </a:t>
            </a:r>
            <a:r>
              <a:rPr lang="en-US" dirty="0" err="1"/>
              <a:t>função</a:t>
            </a:r>
            <a:r>
              <a:rPr lang="en-US" dirty="0"/>
              <a:t>/</a:t>
            </a:r>
            <a:r>
              <a:rPr lang="en-US" dirty="0" err="1"/>
              <a:t>desempenho</a:t>
            </a:r>
            <a:r>
              <a:rPr lang="en-US" dirty="0"/>
              <a:t> global do </a:t>
            </a:r>
            <a:r>
              <a:rPr lang="en-US" dirty="0" err="1"/>
              <a:t>sistema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alcançada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software – </a:t>
            </a:r>
            <a:r>
              <a:rPr lang="en-US" dirty="0" err="1" smtClean="0"/>
              <a:t>Arquitetura</a:t>
            </a:r>
            <a:r>
              <a:rPr lang="en-US" dirty="0" smtClean="0"/>
              <a:t> </a:t>
            </a:r>
            <a:r>
              <a:rPr lang="en-US" dirty="0" err="1" smtClean="0"/>
              <a:t>convencionais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89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INDT</a:t>
            </a:r>
          </a:p>
          <a:p>
            <a:pPr lvl="1"/>
            <a:r>
              <a:rPr lang="en-US" dirty="0" err="1" smtClean="0"/>
              <a:t>Slideshare</a:t>
            </a:r>
            <a:r>
              <a:rPr lang="en-US" dirty="0" smtClean="0"/>
              <a:t> de </a:t>
            </a:r>
            <a:r>
              <a:rPr lang="en-US" dirty="0" err="1" smtClean="0"/>
              <a:t>Eliane</a:t>
            </a:r>
            <a:r>
              <a:rPr lang="en-US" dirty="0" smtClean="0"/>
              <a:t> </a:t>
            </a:r>
            <a:r>
              <a:rPr lang="en-US" dirty="0" err="1" smtClean="0"/>
              <a:t>Colings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Simpósio</a:t>
            </a:r>
            <a:r>
              <a:rPr lang="en-US" dirty="0" smtClean="0"/>
              <a:t> </a:t>
            </a:r>
            <a:r>
              <a:rPr lang="en-US" dirty="0" err="1" smtClean="0"/>
              <a:t>Brasileiro</a:t>
            </a:r>
            <a:r>
              <a:rPr lang="en-US" dirty="0" smtClean="0"/>
              <a:t> de </a:t>
            </a:r>
            <a:r>
              <a:rPr lang="en-US" dirty="0" err="1" smtClean="0"/>
              <a:t>Qualidade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smtClean="0"/>
              <a:t>Software (2010) </a:t>
            </a:r>
            <a:r>
              <a:rPr lang="en-US" dirty="0"/>
              <a:t>- </a:t>
            </a:r>
            <a:r>
              <a:rPr lang="en-US" dirty="0">
                <a:hlinkClick r:id="rId2"/>
              </a:rPr>
              <a:t>http://pt.slideshare.net/elianecollins/sbqs-2010-processo-de-teste-de-software-para-</a:t>
            </a:r>
            <a:r>
              <a:rPr lang="en-US" dirty="0" smtClean="0">
                <a:hlinkClick r:id="rId2"/>
              </a:rPr>
              <a:t>scrum</a:t>
            </a:r>
            <a:endParaRPr lang="en-US" dirty="0" smtClean="0"/>
          </a:p>
          <a:p>
            <a:pPr lvl="2"/>
            <a:r>
              <a:rPr lang="en-US" dirty="0" smtClean="0"/>
              <a:t>Boas </a:t>
            </a:r>
            <a:r>
              <a:rPr lang="en-US" dirty="0" err="1" smtClean="0"/>
              <a:t>práticas</a:t>
            </a:r>
            <a:r>
              <a:rPr lang="en-US" dirty="0" smtClean="0"/>
              <a:t> de </a:t>
            </a:r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/>
              <a:t> mobile - </a:t>
            </a:r>
            <a:r>
              <a:rPr lang="en-US" dirty="0">
                <a:hlinkClick r:id="rId3"/>
              </a:rPr>
              <a:t>http://pt.slideshare.net/elianecollins/agile-mobile-</a:t>
            </a:r>
            <a:r>
              <a:rPr lang="en-US" dirty="0" smtClean="0">
                <a:hlinkClick r:id="rId3"/>
              </a:rPr>
              <a:t>testing</a:t>
            </a:r>
            <a:endParaRPr lang="en-US" dirty="0" smtClean="0"/>
          </a:p>
          <a:p>
            <a:pPr lvl="2"/>
            <a:r>
              <a:rPr lang="en-US" dirty="0" smtClean="0"/>
              <a:t>Scrum </a:t>
            </a:r>
            <a:r>
              <a:rPr lang="en-US" dirty="0"/>
              <a:t>Gathering Paris (2013) - </a:t>
            </a:r>
            <a:r>
              <a:rPr lang="en-US" dirty="0">
                <a:hlinkClick r:id="rId4"/>
              </a:rPr>
              <a:t>http://pt.slideshare.net/elianecollins/scrum-gathering-paris-2013-test-automation-strategy-for-scrum-</a:t>
            </a:r>
            <a:r>
              <a:rPr lang="en-US" dirty="0" smtClean="0">
                <a:hlinkClick r:id="rId4"/>
              </a:rPr>
              <a:t>projects</a:t>
            </a:r>
            <a:endParaRPr lang="en-US" dirty="0" smtClean="0"/>
          </a:p>
          <a:p>
            <a:pPr lvl="2"/>
            <a:r>
              <a:rPr lang="en-US" dirty="0" err="1" smtClean="0"/>
              <a:t>Encontro</a:t>
            </a:r>
            <a:r>
              <a:rPr lang="en-US" dirty="0" smtClean="0"/>
              <a:t> de </a:t>
            </a:r>
            <a:r>
              <a:rPr lang="en-US" dirty="0" err="1" smtClean="0"/>
              <a:t>Qualidade</a:t>
            </a:r>
            <a:r>
              <a:rPr lang="en-US" dirty="0" smtClean="0"/>
              <a:t> (2012</a:t>
            </a:r>
            <a:r>
              <a:rPr lang="en-US" dirty="0"/>
              <a:t>) Manaus - </a:t>
            </a:r>
            <a:r>
              <a:rPr lang="en-US" dirty="0">
                <a:hlinkClick r:id="rId5"/>
              </a:rPr>
              <a:t>http://pt.slideshare.net/elianecollins/apresentao-sobre-teste-gil-no-encontro-de-qualidade-de-manaus-</a:t>
            </a:r>
            <a:r>
              <a:rPr lang="en-US" dirty="0" smtClean="0">
                <a:hlinkClick r:id="rId5"/>
              </a:rPr>
              <a:t>2012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Exemplos</a:t>
            </a:r>
            <a:r>
              <a:rPr lang="en-US" dirty="0" smtClean="0"/>
              <a:t> de </a:t>
            </a:r>
            <a:r>
              <a:rPr lang="en-US" dirty="0" err="1" smtClean="0"/>
              <a:t>Teste</a:t>
            </a:r>
            <a:r>
              <a:rPr lang="en-US" dirty="0" smtClean="0"/>
              <a:t> de Software </a:t>
            </a:r>
            <a:r>
              <a:rPr lang="en-US" dirty="0" err="1" smtClean="0"/>
              <a:t>Ágil</a:t>
            </a:r>
            <a:r>
              <a:rPr lang="en-US" dirty="0" smtClean="0"/>
              <a:t> </a:t>
            </a:r>
            <a:r>
              <a:rPr lang="en-US" dirty="0" err="1" smtClean="0"/>
              <a:t>utilizados</a:t>
            </a:r>
            <a:r>
              <a:rPr lang="en-US" dirty="0" smtClean="0"/>
              <a:t> no </a:t>
            </a:r>
            <a:r>
              <a:rPr lang="en-US" dirty="0" err="1" smtClean="0"/>
              <a:t>mercado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11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2010 – MBA - </a:t>
            </a:r>
            <a:r>
              <a:rPr lang="en-US" dirty="0" err="1" smtClean="0"/>
              <a:t>Unieuro</a:t>
            </a:r>
            <a:r>
              <a:rPr lang="en-US" dirty="0" smtClean="0"/>
              <a:t> Centro </a:t>
            </a:r>
            <a:r>
              <a:rPr lang="en-US" dirty="0" err="1" smtClean="0"/>
              <a:t>Universitário</a:t>
            </a:r>
            <a:r>
              <a:rPr lang="en-US" dirty="0" smtClean="0"/>
              <a:t> BH- Minas</a:t>
            </a:r>
          </a:p>
          <a:p>
            <a:pPr lvl="1"/>
            <a:endParaRPr lang="en-US" dirty="0" smtClean="0"/>
          </a:p>
          <a:p>
            <a:r>
              <a:rPr lang="en-US" dirty="0"/>
              <a:t>RENATA ELIZA PINTO FERREIRA</a:t>
            </a:r>
          </a:p>
          <a:p>
            <a:r>
              <a:rPr lang="en-US" dirty="0"/>
              <a:t>SIBELE ESTEVES RAMOS</a:t>
            </a:r>
          </a:p>
          <a:p>
            <a:r>
              <a:rPr lang="en-US" dirty="0"/>
              <a:t>VIVIAN CRISTINA </a:t>
            </a:r>
            <a:r>
              <a:rPr lang="en-US" dirty="0" smtClean="0"/>
              <a:t>LAGARES</a:t>
            </a:r>
          </a:p>
          <a:p>
            <a:endParaRPr lang="en-US" dirty="0" smtClean="0"/>
          </a:p>
          <a:p>
            <a:r>
              <a:rPr lang="en-US" dirty="0"/>
              <a:t>SCRUM NO TESTE DE SOFTWARE</a:t>
            </a:r>
          </a:p>
          <a:p>
            <a:endParaRPr lang="en-US" dirty="0" smtClean="0"/>
          </a:p>
          <a:p>
            <a:r>
              <a:rPr lang="en-US" dirty="0" err="1" smtClean="0"/>
              <a:t>Estudo</a:t>
            </a:r>
            <a:r>
              <a:rPr lang="en-US" dirty="0" smtClean="0"/>
              <a:t> de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nas</a:t>
            </a:r>
            <a:r>
              <a:rPr lang="en-US" dirty="0" smtClean="0"/>
              <a:t> </a:t>
            </a:r>
            <a:r>
              <a:rPr lang="en-US" dirty="0" err="1" smtClean="0"/>
              <a:t>empresa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Voice Technology</a:t>
            </a:r>
          </a:p>
          <a:p>
            <a:pPr lvl="1"/>
            <a:r>
              <a:rPr lang="en-US" dirty="0" err="1" smtClean="0"/>
              <a:t>Ci</a:t>
            </a:r>
            <a:r>
              <a:rPr lang="en-US" dirty="0" err="1"/>
              <a:t>&amp;</a:t>
            </a:r>
            <a:r>
              <a:rPr lang="en-US" dirty="0" err="1" smtClean="0"/>
              <a:t>T</a:t>
            </a:r>
            <a:endParaRPr lang="en-US" dirty="0"/>
          </a:p>
          <a:p>
            <a:pPr lvl="1"/>
            <a:r>
              <a:rPr lang="es-ES_tradnl" dirty="0" smtClean="0"/>
              <a:t>Empresa A</a:t>
            </a:r>
            <a:endParaRPr lang="es-ES_tradnl" dirty="0"/>
          </a:p>
          <a:p>
            <a:pPr lvl="1"/>
            <a:r>
              <a:rPr lang="es-ES_tradnl" dirty="0" err="1" smtClean="0"/>
              <a:t>EMBRAS.net</a:t>
            </a:r>
            <a:endParaRPr lang="es-ES_tradnl" dirty="0" smtClean="0"/>
          </a:p>
          <a:p>
            <a:pPr lvl="1"/>
            <a:endParaRPr lang="es-ES_tradnl" dirty="0"/>
          </a:p>
          <a:p>
            <a:r>
              <a:rPr lang="es-ES_tradnl" dirty="0" err="1" smtClean="0"/>
              <a:t>Disponível</a:t>
            </a:r>
            <a:r>
              <a:rPr lang="es-ES_tradnl" dirty="0" smtClean="0"/>
              <a:t> </a:t>
            </a:r>
            <a:r>
              <a:rPr lang="es-ES_tradnl" dirty="0" err="1" smtClean="0"/>
              <a:t>em</a:t>
            </a:r>
            <a:r>
              <a:rPr lang="es-ES_tradnl" dirty="0"/>
              <a:t>: http://</a:t>
            </a:r>
            <a:r>
              <a:rPr lang="es-ES_tradnl" dirty="0" err="1"/>
              <a:t>www.omegabrasil.com.br</a:t>
            </a:r>
            <a:r>
              <a:rPr lang="es-ES_tradnl" dirty="0"/>
              <a:t>/</a:t>
            </a:r>
            <a:r>
              <a:rPr lang="es-ES_tradnl" dirty="0" err="1"/>
              <a:t>userfiles</a:t>
            </a:r>
            <a:r>
              <a:rPr lang="es-ES_tradnl" dirty="0"/>
              <a:t>/produtos_categorias_14_catalogo.pdf</a:t>
            </a:r>
            <a:endParaRPr lang="es-ES_tradnl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Monografia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o </a:t>
            </a:r>
            <a:r>
              <a:rPr lang="en-US" dirty="0" err="1" smtClean="0"/>
              <a:t>tema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91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Software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objetivo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encontrar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erros</a:t>
            </a:r>
            <a:r>
              <a:rPr lang="en-US" dirty="0" smtClean="0">
                <a:sym typeface="Wingdings"/>
              </a:rPr>
              <a:t> de </a:t>
            </a:r>
            <a:r>
              <a:rPr lang="en-US" dirty="0" err="1" smtClean="0">
                <a:sym typeface="Wingdings"/>
              </a:rPr>
              <a:t>projeto</a:t>
            </a:r>
            <a:r>
              <a:rPr lang="en-US" dirty="0" smtClean="0">
                <a:sym typeface="Wingdings"/>
              </a:rPr>
              <a:t> e/</a:t>
            </a:r>
            <a:r>
              <a:rPr lang="en-US" dirty="0" err="1" smtClean="0">
                <a:sym typeface="Wingdings"/>
              </a:rPr>
              <a:t>ou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implementação</a:t>
            </a:r>
            <a:r>
              <a:rPr lang="en-US" dirty="0" smtClean="0">
                <a:sym typeface="Wingdings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Revisando</a:t>
            </a:r>
            <a:r>
              <a:rPr lang="en-US" dirty="0" smtClean="0"/>
              <a:t> </a:t>
            </a:r>
            <a:r>
              <a:rPr lang="en-US" dirty="0" err="1" smtClean="0"/>
              <a:t>alguns</a:t>
            </a:r>
            <a:r>
              <a:rPr lang="en-US" dirty="0" smtClean="0"/>
              <a:t> </a:t>
            </a:r>
            <a:r>
              <a:rPr lang="en-US" dirty="0" err="1" smtClean="0"/>
              <a:t>conceitos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97" y="2387600"/>
            <a:ext cx="7218387" cy="3856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197" y="6243676"/>
            <a:ext cx="232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Google Images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294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smtClean="0"/>
              <a:t>Software: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/>
              <a:t>processo</a:t>
            </a:r>
            <a:r>
              <a:rPr lang="en-US" dirty="0"/>
              <a:t> de </a:t>
            </a:r>
            <a:r>
              <a:rPr lang="en-US" dirty="0" err="1"/>
              <a:t>analisar</a:t>
            </a:r>
            <a:r>
              <a:rPr lang="en-US" dirty="0"/>
              <a:t> um item de software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detectar</a:t>
            </a:r>
            <a:r>
              <a:rPr lang="en-US" dirty="0"/>
              <a:t> a </a:t>
            </a:r>
            <a:r>
              <a:rPr lang="en-US" dirty="0" err="1" smtClean="0"/>
              <a:t>diferença</a:t>
            </a:r>
            <a:r>
              <a:rPr lang="en-US" dirty="0"/>
              <a:t> </a:t>
            </a:r>
            <a:r>
              <a:rPr lang="en-US" dirty="0" smtClean="0"/>
              <a:t>entre </a:t>
            </a:r>
            <a:r>
              <a:rPr lang="en-US" dirty="0"/>
              <a:t>as </a:t>
            </a:r>
            <a:r>
              <a:rPr lang="en-US" dirty="0" err="1"/>
              <a:t>condições</a:t>
            </a:r>
            <a:r>
              <a:rPr lang="en-US" dirty="0"/>
              <a:t> </a:t>
            </a:r>
            <a:r>
              <a:rPr lang="en-US" dirty="0" err="1"/>
              <a:t>desejadas</a:t>
            </a:r>
            <a:r>
              <a:rPr lang="en-US" dirty="0"/>
              <a:t> e as </a:t>
            </a:r>
            <a:r>
              <a:rPr lang="en-US" dirty="0" err="1"/>
              <a:t>condições</a:t>
            </a:r>
            <a:r>
              <a:rPr lang="en-US" dirty="0"/>
              <a:t> </a:t>
            </a:r>
            <a:r>
              <a:rPr lang="en-US" dirty="0" err="1"/>
              <a:t>existentes</a:t>
            </a:r>
            <a:r>
              <a:rPr lang="en-US" dirty="0"/>
              <a:t> (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seja</a:t>
            </a:r>
            <a:r>
              <a:rPr lang="en-US" dirty="0" smtClean="0"/>
              <a:t>,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/>
              <a:t>esperado</a:t>
            </a:r>
            <a:r>
              <a:rPr lang="en-US" dirty="0"/>
              <a:t> e </a:t>
            </a:r>
            <a:r>
              <a:rPr lang="en-US" dirty="0" err="1"/>
              <a:t>estado</a:t>
            </a:r>
            <a:r>
              <a:rPr lang="en-US" dirty="0"/>
              <a:t> </a:t>
            </a:r>
            <a:r>
              <a:rPr lang="en-US" dirty="0" err="1"/>
              <a:t>obtido</a:t>
            </a:r>
            <a:r>
              <a:rPr lang="en-US" dirty="0"/>
              <a:t>) e </a:t>
            </a:r>
            <a:r>
              <a:rPr lang="en-US" dirty="0" err="1"/>
              <a:t>avaliar</a:t>
            </a:r>
            <a:r>
              <a:rPr lang="en-US" dirty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característica</a:t>
            </a:r>
            <a:r>
              <a:rPr lang="en-US" dirty="0"/>
              <a:t>/</a:t>
            </a:r>
            <a:r>
              <a:rPr lang="en-US" dirty="0" err="1"/>
              <a:t>atributo</a:t>
            </a:r>
            <a:r>
              <a:rPr lang="en-US" dirty="0"/>
              <a:t> de um item de </a:t>
            </a:r>
            <a:r>
              <a:rPr lang="en-US" dirty="0" err="1"/>
              <a:t>teste</a:t>
            </a:r>
            <a:r>
              <a:rPr lang="en-US" dirty="0"/>
              <a:t>.</a:t>
            </a:r>
          </a:p>
          <a:p>
            <a:pPr lvl="1"/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/>
              <a:t>de software </a:t>
            </a:r>
            <a:r>
              <a:rPr lang="en-US" dirty="0" err="1"/>
              <a:t>é</a:t>
            </a:r>
            <a:r>
              <a:rPr lang="en-US" dirty="0"/>
              <a:t> um </a:t>
            </a:r>
            <a:r>
              <a:rPr lang="en-US" dirty="0" err="1"/>
              <a:t>conjunto</a:t>
            </a:r>
            <a:r>
              <a:rPr lang="en-US" dirty="0"/>
              <a:t> de um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smtClean="0"/>
              <a:t>e </a:t>
            </a:r>
            <a:r>
              <a:rPr lang="en-US" dirty="0" err="1" smtClean="0"/>
              <a:t>procedimentos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teste</a:t>
            </a:r>
            <a:r>
              <a:rPr lang="en-US" dirty="0"/>
              <a:t>.</a:t>
            </a:r>
          </a:p>
          <a:p>
            <a:r>
              <a:rPr lang="en-US" dirty="0"/>
              <a:t> Item de </a:t>
            </a:r>
            <a:r>
              <a:rPr lang="en-US" dirty="0" err="1"/>
              <a:t>Teste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Um </a:t>
            </a:r>
            <a:r>
              <a:rPr lang="en-US" dirty="0"/>
              <a:t>item de software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objeto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:</a:t>
            </a:r>
          </a:p>
          <a:p>
            <a:pPr lvl="1"/>
            <a:r>
              <a:rPr lang="en-US" dirty="0" err="1" smtClean="0"/>
              <a:t>Descreve</a:t>
            </a:r>
            <a:r>
              <a:rPr lang="en-US" dirty="0" smtClean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condição</a:t>
            </a:r>
            <a:r>
              <a:rPr lang="en-US" dirty="0"/>
              <a:t> particular a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testada</a:t>
            </a:r>
            <a:r>
              <a:rPr lang="en-US" dirty="0"/>
              <a:t>.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composto</a:t>
            </a:r>
            <a:r>
              <a:rPr lang="en-US" dirty="0"/>
              <a:t> </a:t>
            </a:r>
            <a:r>
              <a:rPr lang="en-US" dirty="0" err="1" smtClean="0"/>
              <a:t>por</a:t>
            </a:r>
            <a:r>
              <a:rPr lang="en-US" dirty="0"/>
              <a:t> </a:t>
            </a:r>
            <a:r>
              <a:rPr lang="en-US" dirty="0" err="1" smtClean="0"/>
              <a:t>valores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entrada</a:t>
            </a:r>
            <a:r>
              <a:rPr lang="en-US" dirty="0"/>
              <a:t> e um </a:t>
            </a:r>
            <a:r>
              <a:rPr lang="en-US" dirty="0" err="1"/>
              <a:t>resultado</a:t>
            </a:r>
            <a:r>
              <a:rPr lang="en-US" dirty="0"/>
              <a:t> </a:t>
            </a:r>
            <a:r>
              <a:rPr lang="en-US" dirty="0" err="1"/>
              <a:t>esperado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r>
              <a:rPr lang="en-US" dirty="0" err="1"/>
              <a:t>Procedimento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Uma </a:t>
            </a:r>
            <a:r>
              <a:rPr lang="en-US" dirty="0" err="1"/>
              <a:t>descrição</a:t>
            </a:r>
            <a:r>
              <a:rPr lang="en-US" dirty="0"/>
              <a:t> dos </a:t>
            </a:r>
            <a:r>
              <a:rPr lang="en-US" dirty="0" err="1"/>
              <a:t>passos</a:t>
            </a:r>
            <a:r>
              <a:rPr lang="en-US" dirty="0"/>
              <a:t> </a:t>
            </a:r>
            <a:r>
              <a:rPr lang="en-US" dirty="0" err="1"/>
              <a:t>necessários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executar</a:t>
            </a:r>
            <a:r>
              <a:rPr lang="en-US" dirty="0"/>
              <a:t> um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 err="1"/>
              <a:t>ou</a:t>
            </a:r>
            <a:r>
              <a:rPr lang="en-US" dirty="0"/>
              <a:t> um </a:t>
            </a:r>
            <a:r>
              <a:rPr lang="en-US" dirty="0" err="1"/>
              <a:t>grupo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4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Preparação</a:t>
            </a:r>
            <a:r>
              <a:rPr lang="en-US" dirty="0" smtClean="0"/>
              <a:t> dos Testes</a:t>
            </a:r>
          </a:p>
          <a:p>
            <a:pPr lvl="1"/>
            <a:r>
              <a:rPr lang="en-US" dirty="0" err="1" smtClean="0"/>
              <a:t>Casos</a:t>
            </a:r>
            <a:r>
              <a:rPr lang="en-US" dirty="0" smtClean="0"/>
              <a:t> de Testes</a:t>
            </a:r>
          </a:p>
          <a:p>
            <a:r>
              <a:rPr lang="en-US" dirty="0" err="1" smtClean="0"/>
              <a:t>Aplicação</a:t>
            </a:r>
            <a:r>
              <a:rPr lang="en-US" dirty="0" smtClean="0"/>
              <a:t> dos Testes</a:t>
            </a:r>
          </a:p>
          <a:p>
            <a:r>
              <a:rPr lang="en-US" dirty="0" err="1" smtClean="0"/>
              <a:t>Relatório</a:t>
            </a:r>
            <a:r>
              <a:rPr lang="en-US" dirty="0" smtClean="0"/>
              <a:t> com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testar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748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Ciclos</a:t>
            </a:r>
            <a:r>
              <a:rPr lang="en-US" dirty="0"/>
              <a:t> de </a:t>
            </a:r>
            <a:r>
              <a:rPr lang="en-US" dirty="0" err="1"/>
              <a:t>interação</a:t>
            </a:r>
            <a:r>
              <a:rPr lang="en-US" dirty="0"/>
              <a:t> com o </a:t>
            </a:r>
            <a:r>
              <a:rPr lang="en-US" dirty="0" err="1"/>
              <a:t>processo</a:t>
            </a:r>
            <a:r>
              <a:rPr lang="en-US" dirty="0"/>
              <a:t> de </a:t>
            </a:r>
            <a:r>
              <a:rPr lang="en-US" dirty="0" err="1"/>
              <a:t>desenvolvimento</a:t>
            </a:r>
            <a:r>
              <a:rPr lang="en-US" dirty="0"/>
              <a:t>:</a:t>
            </a:r>
          </a:p>
          <a:p>
            <a:pPr lvl="1"/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/>
              <a:t>processos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 e de </a:t>
            </a:r>
            <a:r>
              <a:rPr lang="en-US" dirty="0" err="1"/>
              <a:t>desenvolvimento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</a:t>
            </a:r>
            <a:r>
              <a:rPr lang="en-US" dirty="0" err="1" smtClean="0"/>
              <a:t>estar</a:t>
            </a:r>
            <a:r>
              <a:rPr lang="en-US" dirty="0"/>
              <a:t> </a:t>
            </a:r>
            <a:r>
              <a:rPr lang="en-US" dirty="0" err="1" smtClean="0"/>
              <a:t>separados</a:t>
            </a:r>
            <a:r>
              <a:rPr lang="en-US" dirty="0"/>
              <a:t>, </a:t>
            </a:r>
            <a:r>
              <a:rPr lang="en-US" dirty="0" err="1"/>
              <a:t>porém</a:t>
            </a:r>
            <a:r>
              <a:rPr lang="en-US" dirty="0"/>
              <a:t> </a:t>
            </a:r>
            <a:r>
              <a:rPr lang="en-US" dirty="0" err="1"/>
              <a:t>estão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um </a:t>
            </a:r>
            <a:r>
              <a:rPr lang="en-US" dirty="0" err="1"/>
              <a:t>ciclo</a:t>
            </a:r>
            <a:r>
              <a:rPr lang="en-US" dirty="0"/>
              <a:t> </a:t>
            </a:r>
            <a:r>
              <a:rPr lang="en-US" dirty="0" err="1"/>
              <a:t>constante</a:t>
            </a:r>
            <a:r>
              <a:rPr lang="en-US" dirty="0"/>
              <a:t>.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/>
              <a:t>processo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 </a:t>
            </a:r>
            <a:r>
              <a:rPr lang="en-US" dirty="0" err="1"/>
              <a:t>tenta</a:t>
            </a:r>
            <a:r>
              <a:rPr lang="en-US" dirty="0"/>
              <a:t> </a:t>
            </a:r>
            <a:r>
              <a:rPr lang="en-US" dirty="0" err="1"/>
              <a:t>identificar</a:t>
            </a:r>
            <a:r>
              <a:rPr lang="en-US" dirty="0"/>
              <a:t> </a:t>
            </a:r>
            <a:r>
              <a:rPr lang="en-US" dirty="0" err="1"/>
              <a:t>falhas</a:t>
            </a:r>
            <a:r>
              <a:rPr lang="en-US" dirty="0"/>
              <a:t> </a:t>
            </a:r>
            <a:r>
              <a:rPr lang="en-US" dirty="0" err="1"/>
              <a:t>originadas</a:t>
            </a:r>
            <a:r>
              <a:rPr lang="en-US" dirty="0"/>
              <a:t> no </a:t>
            </a:r>
            <a:r>
              <a:rPr lang="en-US" dirty="0" err="1" smtClean="0"/>
              <a:t>processo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/>
              <a:t>desenvolvimento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 err="1"/>
              <a:t>partir</a:t>
            </a:r>
            <a:r>
              <a:rPr lang="en-US" dirty="0"/>
              <a:t> das </a:t>
            </a:r>
            <a:r>
              <a:rPr lang="en-US" dirty="0" err="1"/>
              <a:t>falhas</a:t>
            </a:r>
            <a:r>
              <a:rPr lang="en-US" dirty="0"/>
              <a:t> </a:t>
            </a:r>
            <a:r>
              <a:rPr lang="en-US" dirty="0" err="1"/>
              <a:t>detectadas</a:t>
            </a:r>
            <a:r>
              <a:rPr lang="en-US" dirty="0"/>
              <a:t>,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desenvolvedores</a:t>
            </a:r>
            <a:r>
              <a:rPr lang="en-US" dirty="0"/>
              <a:t> </a:t>
            </a:r>
            <a:r>
              <a:rPr lang="en-US" dirty="0" err="1"/>
              <a:t>tentam</a:t>
            </a:r>
            <a:r>
              <a:rPr lang="en-US" dirty="0"/>
              <a:t> </a:t>
            </a:r>
            <a:r>
              <a:rPr lang="en-US" dirty="0" err="1"/>
              <a:t>identificar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localização</a:t>
            </a:r>
            <a:r>
              <a:rPr lang="en-US" dirty="0" smtClean="0"/>
              <a:t> </a:t>
            </a:r>
            <a:r>
              <a:rPr lang="en-US" dirty="0" err="1"/>
              <a:t>exata</a:t>
            </a:r>
            <a:r>
              <a:rPr lang="en-US" dirty="0"/>
              <a:t> do </a:t>
            </a:r>
            <a:r>
              <a:rPr lang="en-US" dirty="0" err="1"/>
              <a:t>erro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defeito</a:t>
            </a:r>
            <a:r>
              <a:rPr lang="en-US" dirty="0"/>
              <a:t>.</a:t>
            </a:r>
          </a:p>
          <a:p>
            <a:r>
              <a:rPr lang="en-US" dirty="0" smtClean="0"/>
              <a:t>Com </a:t>
            </a:r>
            <a:r>
              <a:rPr lang="en-US" dirty="0" err="1"/>
              <a:t>isso</a:t>
            </a:r>
            <a:r>
              <a:rPr lang="en-US" dirty="0"/>
              <a:t>, </a:t>
            </a:r>
            <a:r>
              <a:rPr lang="en-US" dirty="0" err="1"/>
              <a:t>novamente</a:t>
            </a:r>
            <a:r>
              <a:rPr lang="en-US" dirty="0"/>
              <a:t>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seguido</a:t>
            </a:r>
            <a:r>
              <a:rPr lang="en-US" dirty="0"/>
              <a:t> o </a:t>
            </a:r>
            <a:r>
              <a:rPr lang="en-US" dirty="0" err="1"/>
              <a:t>processo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desenvolvimento</a:t>
            </a:r>
            <a:r>
              <a:rPr lang="en-US" dirty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/>
              <a:t>tentar</a:t>
            </a:r>
            <a:r>
              <a:rPr lang="en-US" dirty="0"/>
              <a:t> </a:t>
            </a:r>
            <a:r>
              <a:rPr lang="en-US" dirty="0" err="1"/>
              <a:t>corrigir</a:t>
            </a:r>
            <a:r>
              <a:rPr lang="en-US" dirty="0"/>
              <a:t> a </a:t>
            </a:r>
            <a:r>
              <a:rPr lang="en-US" dirty="0" err="1"/>
              <a:t>falha</a:t>
            </a:r>
            <a:r>
              <a:rPr lang="en-US" dirty="0"/>
              <a:t> </a:t>
            </a:r>
            <a:r>
              <a:rPr lang="en-US" dirty="0" err="1"/>
              <a:t>identificada</a:t>
            </a:r>
            <a:r>
              <a:rPr lang="en-US" dirty="0"/>
              <a:t>, e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ciclo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seguido</a:t>
            </a:r>
            <a:r>
              <a:rPr lang="en-US" dirty="0"/>
              <a:t> </a:t>
            </a:r>
            <a:r>
              <a:rPr lang="en-US" dirty="0" err="1"/>
              <a:t>até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conclusão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produto</a:t>
            </a:r>
            <a:r>
              <a:rPr lang="en-US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Software x </a:t>
            </a:r>
            <a:r>
              <a:rPr lang="en-US" dirty="0" err="1" smtClean="0"/>
              <a:t>Processo</a:t>
            </a:r>
            <a:r>
              <a:rPr lang="en-US" dirty="0" smtClean="0"/>
              <a:t> de </a:t>
            </a:r>
            <a:r>
              <a:rPr lang="en-US" dirty="0" err="1" smtClean="0"/>
              <a:t>desenvolvimento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4953000"/>
            <a:ext cx="56261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107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1" y="1756450"/>
            <a:ext cx="9156815" cy="37751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1064" y="5514233"/>
            <a:ext cx="7671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Figura</a:t>
            </a:r>
            <a:r>
              <a:rPr lang="en-US" dirty="0"/>
              <a:t> 1: </a:t>
            </a:r>
            <a:r>
              <a:rPr lang="en-US" dirty="0" err="1"/>
              <a:t>Relevância</a:t>
            </a:r>
            <a:r>
              <a:rPr lang="en-US" dirty="0"/>
              <a:t> de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ferramenta</a:t>
            </a:r>
            <a:r>
              <a:rPr lang="en-US" dirty="0"/>
              <a:t> </a:t>
            </a:r>
            <a:r>
              <a:rPr lang="en-US" dirty="0" err="1"/>
              <a:t>apresentada</a:t>
            </a:r>
            <a:r>
              <a:rPr lang="en-US" dirty="0"/>
              <a:t> </a:t>
            </a:r>
            <a:r>
              <a:rPr lang="en-US" dirty="0" err="1"/>
              <a:t>neste</a:t>
            </a:r>
            <a:r>
              <a:rPr lang="en-US" dirty="0"/>
              <a:t> </a:t>
            </a:r>
            <a:r>
              <a:rPr lang="en-US" dirty="0" err="1"/>
              <a:t>livro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relação</a:t>
            </a:r>
            <a:r>
              <a:rPr lang="en-US" dirty="0"/>
              <a:t> </a:t>
            </a:r>
            <a:r>
              <a:rPr lang="en-US" dirty="0" err="1"/>
              <a:t>às</a:t>
            </a:r>
            <a:r>
              <a:rPr lang="en-US" dirty="0"/>
              <a:t> </a:t>
            </a:r>
            <a:r>
              <a:rPr lang="en-US" dirty="0" err="1"/>
              <a:t>fases</a:t>
            </a:r>
            <a:r>
              <a:rPr lang="en-US" dirty="0"/>
              <a:t> de um </a:t>
            </a:r>
            <a:r>
              <a:rPr lang="en-US" dirty="0" err="1"/>
              <a:t>ciclo</a:t>
            </a:r>
            <a:r>
              <a:rPr lang="en-US" dirty="0"/>
              <a:t> de </a:t>
            </a:r>
            <a:r>
              <a:rPr lang="en-US" dirty="0" err="1"/>
              <a:t>vida</a:t>
            </a:r>
            <a:r>
              <a:rPr lang="en-US" dirty="0"/>
              <a:t> de </a:t>
            </a:r>
            <a:r>
              <a:rPr lang="en-US" dirty="0" err="1"/>
              <a:t>desenvolvimento</a:t>
            </a:r>
            <a:r>
              <a:rPr lang="en-US" dirty="0"/>
              <a:t> de software.</a:t>
            </a:r>
          </a:p>
          <a:p>
            <a:endParaRPr lang="en-US" dirty="0"/>
          </a:p>
          <a:p>
            <a:r>
              <a:rPr lang="en-US" dirty="0" err="1" smtClean="0"/>
              <a:t>Disponível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: </a:t>
            </a:r>
            <a:r>
              <a:rPr lang="en-US" dirty="0">
                <a:hlinkClick r:id="rId3"/>
              </a:rPr>
              <a:t>http://www.linhadecodigo.com.br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r>
              <a:rPr lang="en-US" dirty="0" err="1" smtClean="0"/>
              <a:t>Autor</a:t>
            </a:r>
            <a:r>
              <a:rPr lang="en-US" dirty="0" smtClean="0"/>
              <a:t>: Cristiano Caetano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25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Ferramentas</a:t>
            </a:r>
            <a:r>
              <a:rPr lang="en-US" dirty="0" smtClean="0"/>
              <a:t> Open Source – </a:t>
            </a:r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Performace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2107496"/>
            <a:ext cx="8381260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/>
              <a:t>OpenSTA</a:t>
            </a:r>
            <a:r>
              <a:rPr lang="en-US" dirty="0"/>
              <a:t> - http://</a:t>
            </a:r>
            <a:r>
              <a:rPr lang="en-US" dirty="0" err="1"/>
              <a:t>www.opensta.org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JMeter</a:t>
            </a:r>
            <a:r>
              <a:rPr lang="en-US" dirty="0"/>
              <a:t> - http://</a:t>
            </a:r>
            <a:r>
              <a:rPr lang="en-US" dirty="0" err="1"/>
              <a:t>jakarta.apache.org</a:t>
            </a:r>
            <a:r>
              <a:rPr lang="en-US" dirty="0"/>
              <a:t>/</a:t>
            </a:r>
            <a:r>
              <a:rPr lang="en-US" dirty="0" err="1"/>
              <a:t>jmeter</a:t>
            </a:r>
            <a:r>
              <a:rPr lang="en-US" dirty="0"/>
              <a:t>/</a:t>
            </a:r>
            <a:r>
              <a:rPr lang="en-US" dirty="0" err="1"/>
              <a:t>index.html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Microsoft WEB Application Stress Tool - http://</a:t>
            </a:r>
            <a:r>
              <a:rPr lang="en-US" dirty="0" err="1"/>
              <a:t>www.microsoft.com</a:t>
            </a:r>
            <a:r>
              <a:rPr lang="en-US" dirty="0"/>
              <a:t>/downloads/</a:t>
            </a:r>
            <a:r>
              <a:rPr lang="en-US" dirty="0" err="1"/>
              <a:t>details.aspx?FamilyID</a:t>
            </a:r>
            <a:r>
              <a:rPr lang="en-US" dirty="0"/>
              <a:t>=e2c0585a-062a-439e-a67d-75a89aa36495&amp;DisplayLang=en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WEBLOAD - http://</a:t>
            </a:r>
            <a:r>
              <a:rPr lang="en-US" dirty="0" err="1"/>
              <a:t>www.WEBload.org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Grinder - </a:t>
            </a:r>
            <a:r>
              <a:rPr lang="en-US" dirty="0">
                <a:hlinkClick r:id="rId2"/>
              </a:rPr>
              <a:t>http://grinder.sourceforge.net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err="1"/>
              <a:t>Disponível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http://www.linhadecodigo.com.br/</a:t>
            </a:r>
            <a:r>
              <a:rPr lang="en-US" dirty="0"/>
              <a:t> </a:t>
            </a:r>
            <a:r>
              <a:rPr lang="en-US" dirty="0" err="1"/>
              <a:t>Autor</a:t>
            </a:r>
            <a:r>
              <a:rPr lang="en-US" dirty="0"/>
              <a:t>: Cristiano Caetano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580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Ferramentas</a:t>
            </a:r>
            <a:r>
              <a:rPr lang="en-US" dirty="0" smtClean="0"/>
              <a:t> Open Source – </a:t>
            </a:r>
            <a:br>
              <a:rPr lang="en-US" dirty="0" smtClean="0"/>
            </a:b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Teste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5235911"/>
            <a:ext cx="83812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err="1"/>
              <a:t>Disponível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http://www.linhadecodigo.com.br/</a:t>
            </a:r>
            <a:r>
              <a:rPr lang="en-US" dirty="0"/>
              <a:t> </a:t>
            </a:r>
            <a:r>
              <a:rPr lang="en-US" dirty="0" err="1"/>
              <a:t>Autor</a:t>
            </a:r>
            <a:r>
              <a:rPr lang="en-US" dirty="0"/>
              <a:t>: Cristiano Caetano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41766" y="49923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80999" y="2462599"/>
            <a:ext cx="73778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/>
              <a:t>TestLink</a:t>
            </a:r>
            <a:r>
              <a:rPr lang="en-US" dirty="0"/>
              <a:t> - http://</a:t>
            </a:r>
            <a:r>
              <a:rPr lang="en-US" dirty="0" err="1"/>
              <a:t>www.teamst.org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QaManager</a:t>
            </a:r>
            <a:r>
              <a:rPr lang="en-US" dirty="0"/>
              <a:t> - http://</a:t>
            </a:r>
            <a:r>
              <a:rPr lang="en-US" dirty="0" err="1"/>
              <a:t>qamanager.sourceforge.net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rth</a:t>
            </a:r>
            <a:r>
              <a:rPr lang="en-US" dirty="0"/>
              <a:t> - http://</a:t>
            </a:r>
            <a:r>
              <a:rPr lang="en-US" dirty="0" err="1"/>
              <a:t>www.rth</a:t>
            </a:r>
            <a:r>
              <a:rPr lang="en-US" dirty="0"/>
              <a:t>-is-</a:t>
            </a:r>
            <a:r>
              <a:rPr lang="en-US" dirty="0" err="1"/>
              <a:t>quality.com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/>
              <a:t>TestMaster</a:t>
            </a:r>
            <a:r>
              <a:rPr lang="en-US" dirty="0"/>
              <a:t> - http://</a:t>
            </a:r>
            <a:r>
              <a:rPr lang="en-US" dirty="0" err="1"/>
              <a:t>testmaster.sourceforge.net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Testitool</a:t>
            </a:r>
            <a:r>
              <a:rPr lang="en-US" dirty="0"/>
              <a:t> - http://</a:t>
            </a:r>
            <a:r>
              <a:rPr lang="en-US" dirty="0" err="1"/>
              <a:t>majordojo.com</a:t>
            </a:r>
            <a:r>
              <a:rPr lang="en-US" dirty="0"/>
              <a:t>/</a:t>
            </a:r>
            <a:r>
              <a:rPr lang="en-US" dirty="0" err="1"/>
              <a:t>testitool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Test Case Web (TCW) - http://</a:t>
            </a:r>
            <a:r>
              <a:rPr lang="en-US" dirty="0" err="1"/>
              <a:t>tcw.sourceforge.net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Testopia</a:t>
            </a:r>
            <a:r>
              <a:rPr lang="en-US" dirty="0"/>
              <a:t> - http://</a:t>
            </a:r>
            <a:r>
              <a:rPr lang="en-US" dirty="0" err="1"/>
              <a:t>www.mozilla.org</a:t>
            </a:r>
            <a:r>
              <a:rPr lang="en-US" dirty="0"/>
              <a:t>/projects/</a:t>
            </a:r>
            <a:r>
              <a:rPr lang="en-US" dirty="0" err="1"/>
              <a:t>testopia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39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Ferramentas</a:t>
            </a:r>
            <a:r>
              <a:rPr lang="en-US" dirty="0" smtClean="0"/>
              <a:t> Open Source – </a:t>
            </a:r>
            <a:br>
              <a:rPr lang="en-US" dirty="0" smtClean="0"/>
            </a:br>
            <a:r>
              <a:rPr lang="en-US" dirty="0" err="1" smtClean="0"/>
              <a:t>Gestão</a:t>
            </a:r>
            <a:r>
              <a:rPr lang="en-US" dirty="0" smtClean="0"/>
              <a:t> de </a:t>
            </a:r>
            <a:r>
              <a:rPr lang="en-US" dirty="0" err="1" smtClean="0"/>
              <a:t>Defeitos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5235911"/>
            <a:ext cx="83812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 dirty="0" err="1"/>
              <a:t>Disponível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http://www.linhadecodigo.com.br/</a:t>
            </a:r>
            <a:r>
              <a:rPr lang="en-US" dirty="0"/>
              <a:t> </a:t>
            </a:r>
            <a:r>
              <a:rPr lang="en-US" dirty="0" err="1"/>
              <a:t>Autor</a:t>
            </a:r>
            <a:r>
              <a:rPr lang="en-US" dirty="0"/>
              <a:t>: Cristiano Caetano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41766" y="49923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11564" y="2434698"/>
            <a:ext cx="61686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Mantis - http://</a:t>
            </a:r>
            <a:r>
              <a:rPr lang="en-US" dirty="0" err="1"/>
              <a:t>www.mantisbt.org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Bugzilla</a:t>
            </a:r>
            <a:r>
              <a:rPr lang="en-US" dirty="0"/>
              <a:t> - http://</a:t>
            </a:r>
            <a:r>
              <a:rPr lang="en-US" dirty="0" err="1"/>
              <a:t>www.bugzilla.org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Scarab - http://</a:t>
            </a:r>
            <a:r>
              <a:rPr lang="en-US" dirty="0" err="1"/>
              <a:t>scarab.tigris.org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BugNET</a:t>
            </a:r>
            <a:r>
              <a:rPr lang="en-US" dirty="0"/>
              <a:t> - http://</a:t>
            </a:r>
            <a:r>
              <a:rPr lang="en-US" dirty="0" err="1"/>
              <a:t>www.bugnetproject.com</a:t>
            </a:r>
            <a:r>
              <a:rPr lang="en-US" dirty="0"/>
              <a:t>/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TRAC - http://</a:t>
            </a:r>
            <a:r>
              <a:rPr lang="en-US" dirty="0" err="1"/>
              <a:t>trac.edgewall.org</a:t>
            </a:r>
            <a:r>
              <a:rPr lang="en-US" dirty="0"/>
              <a:t>/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08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7959</TotalTime>
  <Words>1045</Words>
  <Application>Microsoft Macintosh PowerPoint</Application>
  <PresentationFormat>On-screen Show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Grid</vt:lpstr>
      <vt:lpstr>Teste de software e Metodologias ágeis</vt:lpstr>
      <vt:lpstr>Revisando alguns conceitos</vt:lpstr>
      <vt:lpstr>PowerPoint Presentation</vt:lpstr>
      <vt:lpstr>Fases para testar</vt:lpstr>
      <vt:lpstr>Teste de Software x Processo de desenvolvimento</vt:lpstr>
      <vt:lpstr>PowerPoint Presentation</vt:lpstr>
      <vt:lpstr>Ferramentas Open Source – Teste de Performace</vt:lpstr>
      <vt:lpstr>Ferramentas Open Source –  Gestão de Teste</vt:lpstr>
      <vt:lpstr>Ferramentas Open Source –  Gestão de Defeitos</vt:lpstr>
      <vt:lpstr>Ferramentas Open Source –  Testes funcionais</vt:lpstr>
      <vt:lpstr>Teste de software Modelo V</vt:lpstr>
      <vt:lpstr>Teste de software – Arquitetura convencionais</vt:lpstr>
      <vt:lpstr>Exemplos de Teste de Software Ágil utilizados no mercado</vt:lpstr>
      <vt:lpstr>Monografia sobre o tema</vt:lpstr>
    </vt:vector>
  </TitlesOfParts>
  <Company>asdas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Teste de software e Metodologias ágeis</dc:title>
  <dc:creator>sdas dsad</dc:creator>
  <cp:lastModifiedBy>sdas dsad</cp:lastModifiedBy>
  <cp:revision>16</cp:revision>
  <dcterms:created xsi:type="dcterms:W3CDTF">2015-05-21T17:28:38Z</dcterms:created>
  <dcterms:modified xsi:type="dcterms:W3CDTF">2016-04-14T20:42:43Z</dcterms:modified>
</cp:coreProperties>
</file>